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502"/>
    <a:srgbClr val="0029FF"/>
    <a:srgbClr val="E23200"/>
    <a:srgbClr val="A92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43"/>
  </p:normalViewPr>
  <p:slideViewPr>
    <p:cSldViewPr snapToGrid="0" snapToObjects="1">
      <p:cViewPr>
        <p:scale>
          <a:sx n="73" d="100"/>
          <a:sy n="73" d="100"/>
        </p:scale>
        <p:origin x="1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01484-B332-D747-9B41-6C6EF948CC97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E9BF0-7386-D04C-B984-9EBE0F24B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923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3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5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28999" y="1928813"/>
            <a:ext cx="119616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</a:t>
            </a:r>
            <a:endParaRPr lang="en-US" sz="138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6388" y="1908096"/>
            <a:ext cx="15953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O</a:t>
            </a:r>
            <a:endParaRPr lang="en-US" sz="138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3214" y="1908094"/>
            <a:ext cx="17940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M</a:t>
            </a:r>
            <a:endParaRPr lang="en-US" sz="138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41120" y="1908094"/>
            <a:ext cx="15953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O</a:t>
            </a:r>
            <a:endParaRPr lang="en-US" sz="138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0" grpId="0" animBg="1"/>
      <p:bldP spid="11" grpId="0" animBg="1"/>
      <p:bldP spid="12" grpId="0" animBg="1"/>
      <p:bldP spid="5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FOMO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6082" y="2451393"/>
            <a:ext cx="4719918" cy="3600986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SEAMLESS PAYMENTS AT THE BAR/CLUB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NO CASH OR CARD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SLOWER WAIT TIMES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SET LIMITS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TRACK PURCHASES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LOCATE BARS AROUND YOU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06" y="2028639"/>
            <a:ext cx="4446494" cy="44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FOMO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6082" y="2451393"/>
            <a:ext cx="4719918" cy="3847207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SEAMLESS PAYMENTS AT THE BAR/CLUB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NO CASH OR CARD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SLOWER WAIT TIMES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SET LIMITS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TRACK PURCHASES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LOCATE BARS AROUND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46" y="2239335"/>
            <a:ext cx="4059265" cy="4059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78" y="2239335"/>
            <a:ext cx="4059265" cy="40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TEAM KAHSHE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137" y="2035013"/>
            <a:ext cx="1979048" cy="197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601" y="2009264"/>
            <a:ext cx="2004797" cy="200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183" y="2035013"/>
            <a:ext cx="1979048" cy="1979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137" y="4358386"/>
            <a:ext cx="1964411" cy="19644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352" y="4358386"/>
            <a:ext cx="2004878" cy="20048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8353" y="4322752"/>
            <a:ext cx="2000045" cy="20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FRONT END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2279" y="2504147"/>
            <a:ext cx="9227441" cy="3323987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Objective 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X-Code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User-friendly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Useable by both bartender and customer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Aesthetically Pleasing</a:t>
            </a:r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BACK END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2279" y="2504147"/>
            <a:ext cx="9227441" cy="3323987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C++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MongoDB</a:t>
            </a:r>
            <a:endParaRPr lang="en-US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Data stored and accessed through server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Personal accounts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Secure payment processing</a:t>
            </a:r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Work Completion/Distribution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2279" y="2504147"/>
            <a:ext cx="9227441" cy="3970318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Back end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GUI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Presentation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Asthetics</a:t>
            </a:r>
            <a:endParaRPr lang="en-US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Database Management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Mutual understanding of vision</a:t>
            </a:r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Difficulties Faced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2279" y="2504147"/>
            <a:ext cx="4004121" cy="3323987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Overcome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Work division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X-Code problems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Starting Coding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lang="en-US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6985" y="2504147"/>
            <a:ext cx="4004121" cy="3323987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Not-Overcome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Back/Front end integration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Communication (</a:t>
            </a:r>
            <a:r>
              <a:rPr lang="en-US" sz="2800" dirty="0" err="1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hipchat</a:t>
            </a: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Work Left to Do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2279" y="2504147"/>
            <a:ext cx="9227441" cy="3323987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Integrate Database with Back/Front end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Communication with Front/Back end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Run accounts on server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Fill Database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Secure payment API’s</a:t>
            </a:r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Good/Bad Library Use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2279" y="2504147"/>
            <a:ext cx="9227441" cy="3323987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Database Library (</a:t>
            </a:r>
            <a:r>
              <a:rPr lang="en-US" sz="2800" dirty="0" err="1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Libsson</a:t>
            </a: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MongoDB</a:t>
            </a: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Driver)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Maps (Google Maps)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Payment API (PayPal)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QR Code Scanning (QR Code Reader View Controller)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QR Code Creating (QR Code Encoder)</a:t>
            </a:r>
          </a:p>
        </p:txBody>
      </p:sp>
    </p:spTree>
    <p:extLst>
      <p:ext uri="{BB962C8B-B14F-4D97-AF65-F5344CB8AC3E}">
        <p14:creationId xmlns:p14="http://schemas.microsoft.com/office/powerpoint/2010/main" val="16471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Team Techniques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2279" y="2504147"/>
            <a:ext cx="4004121" cy="3323987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Worked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Openness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Splitting in to pairs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Brainstorming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Delegation of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46985" y="2504147"/>
            <a:ext cx="4004121" cy="2677656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Failed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Pushing the team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Fair completion of work</a:t>
            </a:r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89854"/>
            <a:ext cx="9144000" cy="1350673"/>
          </a:xfrm>
          <a:solidFill>
            <a:srgbClr val="FF9502">
              <a:alpha val="61000"/>
            </a:srgbClr>
          </a:solidFill>
        </p:spPr>
        <p:txBody>
          <a:bodyPr anchor="ctr"/>
          <a:lstStyle/>
          <a:p>
            <a:r>
              <a:rPr lang="en-US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WELCOME TO FOMO</a:t>
            </a:r>
            <a:endParaRPr lang="en-US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9254" y="3581256"/>
            <a:ext cx="9573491" cy="1655762"/>
          </a:xfrm>
          <a:solidFill>
            <a:srgbClr val="FF9502">
              <a:alpha val="61000"/>
            </a:srgbClr>
          </a:solidFill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The Revolutionary Bar/Night Club Payment Experience</a:t>
            </a:r>
            <a:endParaRPr lang="en-US" sz="3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Kingsley Chu </a:t>
            </a:r>
            <a:r>
              <a:rPr lang="mr-IN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–</a:t>
            </a:r>
            <a:r>
              <a:rPr lang="en-US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Christopher Jones </a:t>
            </a:r>
            <a:r>
              <a:rPr lang="mr-IN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–</a:t>
            </a:r>
            <a:r>
              <a:rPr lang="en-US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Alistair Duff 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David </a:t>
            </a:r>
            <a:r>
              <a:rPr lang="en-US" sz="2000" dirty="0" err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Garven</a:t>
            </a:r>
            <a:r>
              <a:rPr lang="en-US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mr-IN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–</a:t>
            </a:r>
            <a:r>
              <a:rPr lang="en-US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Rastislav</a:t>
            </a:r>
            <a:r>
              <a:rPr lang="en-US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Kovac</a:t>
            </a:r>
            <a:r>
              <a:rPr lang="en-US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mr-IN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–</a:t>
            </a:r>
            <a:r>
              <a:rPr lang="en-US" sz="2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Roman </a:t>
            </a:r>
            <a:r>
              <a:rPr lang="en-US" sz="2000" dirty="0" err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Sokolovski</a:t>
            </a:r>
            <a:endParaRPr lang="en-US" sz="2000" dirty="0" smtClean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3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What We Would Change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2279" y="2504147"/>
            <a:ext cx="9227441" cy="2677656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Interim Testing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Shorter, more frequent meetings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Start earlier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Narrow vision</a:t>
            </a:r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49176"/>
            <a:ext cx="9144000" cy="1350673"/>
          </a:xfrm>
          <a:solidFill>
            <a:srgbClr val="FF9502">
              <a:alpha val="61000"/>
            </a:srgb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NEVER MISS OUT AGAIN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9254" y="5468814"/>
            <a:ext cx="9573491" cy="963956"/>
          </a:xfrm>
          <a:solidFill>
            <a:srgbClr val="FF9502">
              <a:alpha val="61000"/>
            </a:srgbClr>
          </a:solidFill>
        </p:spPr>
        <p:txBody>
          <a:bodyPr anchor="ctr"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Kingsley Chu </a:t>
            </a:r>
            <a:r>
              <a:rPr lang="mr-IN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–</a:t>
            </a: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Christopher Jones </a:t>
            </a:r>
            <a:r>
              <a:rPr lang="mr-IN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–</a:t>
            </a: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Alistair Duff 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David </a:t>
            </a:r>
            <a:r>
              <a:rPr lang="en-US" sz="2000" dirty="0" err="1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Garven</a:t>
            </a: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mr-IN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–</a:t>
            </a: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Rastislav</a:t>
            </a: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Kovac</a:t>
            </a: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mr-IN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–</a:t>
            </a: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Roman </a:t>
            </a:r>
            <a:r>
              <a:rPr lang="en-US" sz="2000" dirty="0" err="1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Sokolovski</a:t>
            </a:r>
            <a:endParaRPr lang="en-US" sz="20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22" y="2298270"/>
            <a:ext cx="2590801" cy="765321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658708" y="2298270"/>
            <a:ext cx="3153508" cy="895183"/>
          </a:xfrm>
          <a:prstGeom prst="rect">
            <a:avLst/>
          </a:prstGeom>
          <a:solidFill>
            <a:srgbClr val="FF9502">
              <a:alpha val="61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Coming Soon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537" y="3361535"/>
            <a:ext cx="881674" cy="881674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6658708" y="3353233"/>
            <a:ext cx="3153508" cy="895183"/>
          </a:xfrm>
          <a:prstGeom prst="rect">
            <a:avLst/>
          </a:prstGeom>
          <a:solidFill>
            <a:srgbClr val="FF9502">
              <a:alpha val="61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@FOMOAPP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665" y="4266001"/>
            <a:ext cx="1125417" cy="112541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6658708" y="4450536"/>
            <a:ext cx="3153508" cy="895183"/>
          </a:xfrm>
          <a:prstGeom prst="rect">
            <a:avLst/>
          </a:prstGeom>
          <a:solidFill>
            <a:srgbClr val="FF9502">
              <a:alpha val="61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Fomoapp.com</a:t>
            </a:r>
            <a:endParaRPr lang="en-US" sz="20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The Problem</a:t>
            </a:r>
            <a:endParaRPr lang="en-US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86" y="2647042"/>
            <a:ext cx="2860675" cy="2860675"/>
          </a:xfrm>
          <a:solidFill>
            <a:srgbClr val="FF9502">
              <a:alpha val="58000"/>
            </a:srgbClr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29" y="2647042"/>
            <a:ext cx="2862942" cy="2862942"/>
          </a:xfrm>
          <a:prstGeom prst="rect">
            <a:avLst/>
          </a:prstGeom>
          <a:solidFill>
            <a:srgbClr val="FF9502">
              <a:alpha val="60000"/>
            </a:srgbClr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39" y="2647042"/>
            <a:ext cx="2860675" cy="2860675"/>
          </a:xfrm>
          <a:prstGeom prst="rect">
            <a:avLst/>
          </a:prstGeom>
          <a:solidFill>
            <a:srgbClr val="FF9502">
              <a:alpha val="61000"/>
            </a:srgbClr>
          </a:solidFill>
        </p:spPr>
      </p:pic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Our Solution</a:t>
            </a:r>
            <a:endParaRPr lang="en-US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71" y="2647042"/>
            <a:ext cx="1248195" cy="1248195"/>
          </a:xfrm>
          <a:solidFill>
            <a:srgbClr val="FF9502">
              <a:alpha val="58000"/>
            </a:srgbClr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12487" y="2647042"/>
            <a:ext cx="1267690" cy="1267690"/>
          </a:xfrm>
          <a:prstGeom prst="rect">
            <a:avLst/>
          </a:prstGeom>
          <a:solidFill>
            <a:srgbClr val="FF9502">
              <a:alpha val="60000"/>
            </a:srgbClr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68" y="4180898"/>
            <a:ext cx="1235448" cy="1235448"/>
          </a:xfrm>
          <a:prstGeom prst="rect">
            <a:avLst/>
          </a:prstGeom>
          <a:solidFill>
            <a:srgbClr val="FF9502">
              <a:alpha val="61000"/>
            </a:srgbClr>
          </a:solidFill>
        </p:spPr>
      </p:pic>
      <p:cxnSp>
        <p:nvCxnSpPr>
          <p:cNvPr id="5" name="Straight Connector 4"/>
          <p:cNvCxnSpPr/>
          <p:nvPr/>
        </p:nvCxnSpPr>
        <p:spPr>
          <a:xfrm>
            <a:off x="1675575" y="2459653"/>
            <a:ext cx="3271122" cy="3085816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675575" y="2434643"/>
            <a:ext cx="3130410" cy="2981703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94" y="2434643"/>
            <a:ext cx="3173506" cy="3173506"/>
          </a:xfrm>
          <a:prstGeom prst="rect">
            <a:avLst/>
          </a:prstGeom>
          <a:solidFill>
            <a:srgbClr val="FF9502">
              <a:alpha val="60000"/>
            </a:srgbClr>
          </a:solidFill>
          <a:ln>
            <a:noFill/>
          </a:ln>
        </p:spPr>
      </p:pic>
      <p:cxnSp>
        <p:nvCxnSpPr>
          <p:cNvPr id="16" name="Straight Arrow Connector 15"/>
          <p:cNvCxnSpPr/>
          <p:nvPr/>
        </p:nvCxnSpPr>
        <p:spPr>
          <a:xfrm>
            <a:off x="5307740" y="4002561"/>
            <a:ext cx="1224804" cy="0"/>
          </a:xfrm>
          <a:prstGeom prst="straightConnector1">
            <a:avLst/>
          </a:prstGeom>
          <a:ln w="254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245098" y="38487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FOMO</a:t>
            </a:r>
            <a:endParaRPr lang="en-US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FOMO</a:t>
            </a:r>
            <a:endParaRPr lang="en-US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990165"/>
            <a:ext cx="10515600" cy="4524315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SEAMLESS PAYMENTS AT THE BAR/CLUB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NO CASH OR CARD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SLOWER WAIT TIMES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SET LIMITS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TRACK PURCHASES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LOCATE BARS AROUND YOU</a:t>
            </a:r>
          </a:p>
        </p:txBody>
      </p:sp>
    </p:spTree>
    <p:extLst>
      <p:ext uri="{BB962C8B-B14F-4D97-AF65-F5344CB8AC3E}">
        <p14:creationId xmlns:p14="http://schemas.microsoft.com/office/powerpoint/2010/main" val="133593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FOMO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6082" y="2312892"/>
            <a:ext cx="4719918" cy="3877985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SEAMLESS PAYMENTS AT THE BAR/CLUB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NO CASH OR CARD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SLOWER WAIT TIMES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SET LIMITS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TRACK PURCHASES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LOCATE BARS AROUND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09" y="2001790"/>
            <a:ext cx="4500191" cy="45001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09" y="2001790"/>
            <a:ext cx="4500191" cy="45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FOMO</a:t>
            </a:r>
            <a:endParaRPr lang="en-US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6082" y="2451393"/>
            <a:ext cx="4719918" cy="3600986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SEAMLESS PAYMENTS AT THE BAR/CLUB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NO CASH OR CARD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SLOWER WAIT TIMES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SET LIMITS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TRACK PURCHASES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LOCATE BARS AROUND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06" y="2028639"/>
            <a:ext cx="4446494" cy="4446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982" y="3071986"/>
            <a:ext cx="1208517" cy="12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06" y="2028639"/>
            <a:ext cx="4446494" cy="4446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FOMO</a:t>
            </a:r>
            <a:endParaRPr lang="en-US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6082" y="2451393"/>
            <a:ext cx="4719918" cy="3600986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SEAMLESS PAYMENTS AT THE BAR/CLUB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NO CASH OR CARD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SLOWER WAIT TIMES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SET LIMITS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TRACK PURCHASES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LOCATE BARS AROUND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46" y="1992905"/>
            <a:ext cx="4482227" cy="4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502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FOMO</a:t>
            </a: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6082" y="2451393"/>
            <a:ext cx="4719918" cy="3600986"/>
          </a:xfrm>
          <a:prstGeom prst="rect">
            <a:avLst/>
          </a:prstGeom>
          <a:solidFill>
            <a:srgbClr val="FF9502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SEAMLESS PAYMENTS AT THE BAR/CLUB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NO CASH OR CARD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SLOWER WAIT TIMES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SET LIMITS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TRACK PURCHASES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LOCATE BARS AROUND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906" y="2006011"/>
            <a:ext cx="4092014" cy="4092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50" y="2006011"/>
            <a:ext cx="4046368" cy="40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365</Words>
  <Application>Microsoft Macintosh PowerPoint</Application>
  <PresentationFormat>Widescreen</PresentationFormat>
  <Paragraphs>120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Lato Light</vt:lpstr>
      <vt:lpstr>Office Theme</vt:lpstr>
      <vt:lpstr>PowerPoint Presentation</vt:lpstr>
      <vt:lpstr>WELCOME TO FOMO</vt:lpstr>
      <vt:lpstr>The Problem</vt:lpstr>
      <vt:lpstr>Our Solution</vt:lpstr>
      <vt:lpstr>FOMO</vt:lpstr>
      <vt:lpstr>FOMO</vt:lpstr>
      <vt:lpstr>FOMO</vt:lpstr>
      <vt:lpstr>FOMO</vt:lpstr>
      <vt:lpstr>FOMO</vt:lpstr>
      <vt:lpstr>FOMO</vt:lpstr>
      <vt:lpstr>FOMO</vt:lpstr>
      <vt:lpstr>TEAM KAHSHE</vt:lpstr>
      <vt:lpstr>FRONT END</vt:lpstr>
      <vt:lpstr>BACK END</vt:lpstr>
      <vt:lpstr>Work Completion/Distribution</vt:lpstr>
      <vt:lpstr>Difficulties Faced</vt:lpstr>
      <vt:lpstr>Work Left to Do</vt:lpstr>
      <vt:lpstr>Good/Bad Library Use</vt:lpstr>
      <vt:lpstr>Team Techniques</vt:lpstr>
      <vt:lpstr>What We Would Change</vt:lpstr>
      <vt:lpstr>NEVER MISS OUT AGAIN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Jones</dc:creator>
  <cp:lastModifiedBy>Christopher Jones</cp:lastModifiedBy>
  <cp:revision>44</cp:revision>
  <dcterms:created xsi:type="dcterms:W3CDTF">2017-11-19T21:20:31Z</dcterms:created>
  <dcterms:modified xsi:type="dcterms:W3CDTF">2017-11-25T23:34:47Z</dcterms:modified>
</cp:coreProperties>
</file>